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0" r:id="rId5"/>
    <p:sldId id="261" r:id="rId6"/>
    <p:sldId id="262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4" d="100"/>
          <a:sy n="64" d="100"/>
        </p:scale>
        <p:origin x="101" y="40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CC75-1E3D-4D92-BBDB-A105A04F01E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D143-1EBC-471F-809C-3D5F439D4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492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CC75-1E3D-4D92-BBDB-A105A04F01E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D143-1EBC-471F-809C-3D5F439D4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817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CC75-1E3D-4D92-BBDB-A105A04F01E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D143-1EBC-471F-809C-3D5F439D4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35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CC75-1E3D-4D92-BBDB-A105A04F01E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D143-1EBC-471F-809C-3D5F439D4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29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CC75-1E3D-4D92-BBDB-A105A04F01E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D143-1EBC-471F-809C-3D5F439D4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48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CC75-1E3D-4D92-BBDB-A105A04F01E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D143-1EBC-471F-809C-3D5F439D4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78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CC75-1E3D-4D92-BBDB-A105A04F01E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D143-1EBC-471F-809C-3D5F439D4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237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CC75-1E3D-4D92-BBDB-A105A04F01E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D143-1EBC-471F-809C-3D5F439D4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04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CC75-1E3D-4D92-BBDB-A105A04F01E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D143-1EBC-471F-809C-3D5F439D4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614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CC75-1E3D-4D92-BBDB-A105A04F01E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D143-1EBC-471F-809C-3D5F439D4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070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CC75-1E3D-4D92-BBDB-A105A04F01E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D143-1EBC-471F-809C-3D5F439D4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79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4CC75-1E3D-4D92-BBDB-A105A04F01E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3D143-1EBC-471F-809C-3D5F439D4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47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1295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ИНФОРМАЦИОННЫЙ МАТЕРИАЛ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по действиям населения при угрозе природного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и техногенного характера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046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66" y="360947"/>
            <a:ext cx="10698068" cy="702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91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0652" y="1091723"/>
            <a:ext cx="9204158" cy="55024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85800" indent="-685800" algn="ctr">
              <a:lnSpc>
                <a:spcPct val="107000"/>
              </a:lnSpc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Звуковой сигнал «ВНИМАНИЕ ВСЕМ»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Данный сигнал подается при угрозе возникновения или в случае возникновения чрезвычайных ситуаций протяжным звуковым сигналом путем задействования </a:t>
            </a:r>
            <a:r>
              <a:rPr lang="ru-RU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электросирен</a:t>
            </a: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Если вы услышали данный звуковой сигнал находясь дома, необходимо в первую очередь не поддаваться панике, немедленно включить телевизор на программу новостного канала или радиоприемник и прослушать информацию о складывающейся обстановке и рекомендациях по действиям населения. После этого необходимо в точной последовательности выполнить все действия согласно рекомендациям</a:t>
            </a:r>
            <a:r>
              <a:rPr lang="ru-RU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+mj-lt"/>
              </a:rPr>
              <a:t>          Если </a:t>
            </a:r>
            <a:r>
              <a:rPr lang="ru-RU" dirty="0">
                <a:latin typeface="+mj-lt"/>
              </a:rPr>
              <a:t>вы не полностью прослушали информацию, то не спешите выключить телевизор или радио, сообщение будет повторено. Кроме того, экстренная информация будет транслироваться на официальных сайтах органов исполнительной власти и МЧС России.</a:t>
            </a:r>
          </a:p>
          <a:p>
            <a:r>
              <a:rPr lang="ru-RU" dirty="0" smtClean="0">
                <a:latin typeface="+mj-lt"/>
              </a:rPr>
              <a:t>          Если </a:t>
            </a:r>
            <a:r>
              <a:rPr lang="ru-RU" dirty="0">
                <a:latin typeface="+mj-lt"/>
              </a:rPr>
              <a:t>Вы находитесь на улице города или населенного пункта и услышали сигнал, то подойдите к ближайшему уличному громкоговорителю и по окончании звукового сигнала сирен прослушайте информацию, выполните все рекомендации.</a:t>
            </a:r>
          </a:p>
          <a:p>
            <a:r>
              <a:rPr lang="ru-RU" dirty="0">
                <a:latin typeface="+mj-lt"/>
              </a:rPr>
              <a:t>Будьте внимательны к сигналам оповещения и действуйте по ним в строгом соответствии с изложенными выше рекомендациями</a:t>
            </a:r>
            <a:r>
              <a:rPr lang="ru-RU" dirty="0" smtClean="0">
                <a:latin typeface="+mj-lt"/>
              </a:rPr>
              <a:t>.. </a:t>
            </a:r>
            <a:endParaRPr lang="ru-RU" dirty="0">
              <a:latin typeface="+mj-lt"/>
            </a:endParaRP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946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76926" y="0"/>
            <a:ext cx="7880685" cy="6858000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388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875" y="252662"/>
            <a:ext cx="7615988" cy="716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34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485" y="348916"/>
            <a:ext cx="8049126" cy="707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32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37" y="371591"/>
            <a:ext cx="9049544" cy="611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721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7" y="69813"/>
            <a:ext cx="11417968" cy="743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29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87" y="-562532"/>
            <a:ext cx="11117226" cy="798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667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10</Words>
  <Application>Microsoft Office PowerPoint</Application>
  <PresentationFormat>Широкоэкранный</PresentationFormat>
  <Paragraphs>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ИНФОРМАЦИОННЫЙ МАТЕРИАЛ по действиям населения при угрозе природного  и техногенного характера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ИНФОРМАЦИОННЫЙ МАТЕРИАЛ по действиям населения при угрозе природного  и техногенного характера </dc:title>
  <dc:creator>User</dc:creator>
  <cp:lastModifiedBy>User</cp:lastModifiedBy>
  <cp:revision>9</cp:revision>
  <dcterms:created xsi:type="dcterms:W3CDTF">2023-01-10T05:24:53Z</dcterms:created>
  <dcterms:modified xsi:type="dcterms:W3CDTF">2023-01-10T05:46:45Z</dcterms:modified>
</cp:coreProperties>
</file>