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63" r:id="rId3"/>
    <p:sldId id="265" r:id="rId4"/>
    <p:sldId id="264" r:id="rId5"/>
    <p:sldId id="267" r:id="rId6"/>
    <p:sldId id="268" r:id="rId7"/>
    <p:sldId id="266" r:id="rId8"/>
    <p:sldId id="271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Приготовление завтрака – каши рисовой молочной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44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34" y="746449"/>
            <a:ext cx="5766318" cy="53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36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51" y="977031"/>
            <a:ext cx="7678454" cy="4697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35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74" y="1052187"/>
            <a:ext cx="7141114" cy="4860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27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19" y="1252602"/>
            <a:ext cx="6025019" cy="4096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3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6" y="619184"/>
            <a:ext cx="8229600" cy="54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4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11" y="1315233"/>
            <a:ext cx="5912285" cy="4546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210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66929" y="-419879"/>
            <a:ext cx="4590662" cy="78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56589" y="-205272"/>
            <a:ext cx="5393094" cy="711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6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69" y="970586"/>
            <a:ext cx="7403608" cy="53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9265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</TotalTime>
  <Words>6</Words>
  <Application>Microsoft Office PowerPoint</Application>
  <PresentationFormat>Широкоэкранный</PresentationFormat>
  <Paragraphs>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Аспект</vt:lpstr>
      <vt:lpstr>Приготовление завтрака – каши рисовой молочной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2024-09-04T07:10:15Z</dcterms:created>
  <dcterms:modified xsi:type="dcterms:W3CDTF">2024-09-05T03:21:36Z</dcterms:modified>
</cp:coreProperties>
</file>